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305" r:id="rId3"/>
    <p:sldId id="258" r:id="rId4"/>
    <p:sldId id="261" r:id="rId5"/>
    <p:sldId id="326" r:id="rId6"/>
    <p:sldId id="273" r:id="rId7"/>
    <p:sldId id="317" r:id="rId8"/>
    <p:sldId id="333" r:id="rId9"/>
    <p:sldId id="334" r:id="rId10"/>
    <p:sldId id="282" r:id="rId11"/>
    <p:sldId id="307" r:id="rId12"/>
    <p:sldId id="286" r:id="rId13"/>
  </p:sldIdLst>
  <p:sldSz cx="9144000" cy="5143500" type="screen16x9"/>
  <p:notesSz cx="6858000" cy="9144000"/>
  <p:embeddedFontLst>
    <p:embeddedFont>
      <p:font typeface="Katibeh" panose="020B0600000101010101" charset="-78"/>
      <p:regular r:id="rId15"/>
    </p:embeddedFont>
    <p:embeddedFont>
      <p:font typeface="Roboto" panose="020B0600000101010101" charset="0"/>
      <p:regular r:id="rId16"/>
      <p:bold r:id="rId17"/>
      <p:italic r:id="rId18"/>
      <p:boldItalic r:id="rId19"/>
    </p:embeddedFont>
    <p:embeddedFont>
      <p:font typeface="나눔스퀘어_ac Bold" panose="020B0600000101010101" pitchFamily="50" charset="-127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00C"/>
    <a:srgbClr val="D3B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82DCC-0F6A-429F-8EB6-BF75F04CE81B}">
  <a:tblStyle styleId="{50082DCC-0F6A-429F-8EB6-BF75F04CE8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47931E-7616-452D-8843-37AE4BC238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cdf15f4c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cdf15f4c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bf369cf9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bf369cf9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8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cdf15f4c4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cdf15f4c4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bfe68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bfe68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12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cdd91b8c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cdd91b8c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556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모델링에 추가로 구멍을 뚫음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27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 모델링에 추가로 구멍을 뚫음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09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6575" y="1593050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000" y="3352000"/>
            <a:ext cx="343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2302044" y="665727"/>
            <a:ext cx="4539913" cy="381204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722100" y="1468150"/>
            <a:ext cx="7699200" cy="20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 idx="2"/>
          </p:nvPr>
        </p:nvSpPr>
        <p:spPr>
          <a:xfrm>
            <a:off x="3560900" y="3563400"/>
            <a:ext cx="20208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 flipH="1">
            <a:off x="0" y="4400"/>
            <a:ext cx="53883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 rot="10800000">
            <a:off x="-356" y="-10"/>
            <a:ext cx="2406633" cy="1477335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157525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2"/>
          </p:nvPr>
        </p:nvSpPr>
        <p:spPr>
          <a:xfrm>
            <a:off x="364725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3"/>
          </p:nvPr>
        </p:nvSpPr>
        <p:spPr>
          <a:xfrm>
            <a:off x="614970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4"/>
          </p:nvPr>
        </p:nvSpPr>
        <p:spPr>
          <a:xfrm>
            <a:off x="1157525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5"/>
          </p:nvPr>
        </p:nvSpPr>
        <p:spPr>
          <a:xfrm>
            <a:off x="3647250" y="2369775"/>
            <a:ext cx="1891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6"/>
          </p:nvPr>
        </p:nvSpPr>
        <p:spPr>
          <a:xfrm>
            <a:off x="6149700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7"/>
          </p:nvPr>
        </p:nvSpPr>
        <p:spPr>
          <a:xfrm>
            <a:off x="1157525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8"/>
          </p:nvPr>
        </p:nvSpPr>
        <p:spPr>
          <a:xfrm>
            <a:off x="364725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9"/>
          </p:nvPr>
        </p:nvSpPr>
        <p:spPr>
          <a:xfrm>
            <a:off x="614970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3"/>
          </p:nvPr>
        </p:nvSpPr>
        <p:spPr>
          <a:xfrm>
            <a:off x="1157525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4"/>
          </p:nvPr>
        </p:nvSpPr>
        <p:spPr>
          <a:xfrm>
            <a:off x="364725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15"/>
          </p:nvPr>
        </p:nvSpPr>
        <p:spPr>
          <a:xfrm>
            <a:off x="614970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19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609275" y="2573750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5"/>
          <p:cNvSpPr/>
          <p:nvPr/>
        </p:nvSpPr>
        <p:spPr>
          <a:xfrm flipH="1">
            <a:off x="-153" y="2615382"/>
            <a:ext cx="6115050" cy="2528568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 rot="10800000">
            <a:off x="7495543" y="62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 rot="5400000">
            <a:off x="-594310" y="622734"/>
            <a:ext cx="5114319" cy="3925701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6"/>
          <p:cNvGrpSpPr/>
          <p:nvPr/>
        </p:nvGrpSpPr>
        <p:grpSpPr>
          <a:xfrm rot="1194792">
            <a:off x="495774" y="2122196"/>
            <a:ext cx="969070" cy="820370"/>
            <a:chOff x="2948475" y="1943850"/>
            <a:chExt cx="1472175" cy="1246275"/>
          </a:xfrm>
        </p:grpSpPr>
        <p:sp>
          <p:nvSpPr>
            <p:cNvPr id="26" name="Google Shape;26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6"/>
          <p:cNvGrpSpPr/>
          <p:nvPr/>
        </p:nvGrpSpPr>
        <p:grpSpPr>
          <a:xfrm rot="2000749">
            <a:off x="1690009" y="1840018"/>
            <a:ext cx="761140" cy="644346"/>
            <a:chOff x="2948475" y="1943850"/>
            <a:chExt cx="1472175" cy="1246275"/>
          </a:xfrm>
        </p:grpSpPr>
        <p:sp>
          <p:nvSpPr>
            <p:cNvPr id="32" name="Google Shape;32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6"/>
          <p:cNvGrpSpPr/>
          <p:nvPr/>
        </p:nvGrpSpPr>
        <p:grpSpPr>
          <a:xfrm rot="2000749">
            <a:off x="1077184" y="1110418"/>
            <a:ext cx="761140" cy="644346"/>
            <a:chOff x="2948475" y="1943850"/>
            <a:chExt cx="1472175" cy="1246275"/>
          </a:xfrm>
        </p:grpSpPr>
        <p:sp>
          <p:nvSpPr>
            <p:cNvPr id="38" name="Google Shape;38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98825" y="29200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698825" y="37618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955100" y="431263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956300" y="8251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4955100" y="15422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4956300" y="19360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5"/>
          </p:nvPr>
        </p:nvSpPr>
        <p:spPr>
          <a:xfrm>
            <a:off x="4955100" y="26539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6"/>
          </p:nvPr>
        </p:nvSpPr>
        <p:spPr>
          <a:xfrm>
            <a:off x="4956300" y="30477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7"/>
          </p:nvPr>
        </p:nvSpPr>
        <p:spPr>
          <a:xfrm>
            <a:off x="4955100" y="37656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8"/>
          </p:nvPr>
        </p:nvSpPr>
        <p:spPr>
          <a:xfrm>
            <a:off x="4956300" y="41594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 rot="-2113659">
            <a:off x="4035026" y="289565"/>
            <a:ext cx="1129092" cy="955837"/>
            <a:chOff x="2948475" y="1943850"/>
            <a:chExt cx="1472175" cy="1246275"/>
          </a:xfrm>
        </p:grpSpPr>
        <p:sp>
          <p:nvSpPr>
            <p:cNvPr id="127" name="Google Shape;127;p17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 rot="-2113659">
            <a:off x="162338" y="238115"/>
            <a:ext cx="1129092" cy="955837"/>
            <a:chOff x="2948475" y="1943850"/>
            <a:chExt cx="1472175" cy="1246275"/>
          </a:xfrm>
        </p:grpSpPr>
        <p:sp>
          <p:nvSpPr>
            <p:cNvPr id="143" name="Google Shape;143;p20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 userDrawn="1">
  <p:cSld name="BIG_NUMBER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 userDrawn="1"/>
        </p:nvSpPr>
        <p:spPr>
          <a:xfrm flipH="1">
            <a:off x="174" y="4383752"/>
            <a:ext cx="1858076" cy="764130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4;p28">
            <a:extLst>
              <a:ext uri="{FF2B5EF4-FFF2-40B4-BE49-F238E27FC236}">
                <a16:creationId xmlns:a16="http://schemas.microsoft.com/office/drawing/2014/main" id="{03D0F272-0FA5-4852-9883-F9CC26391DD5}"/>
              </a:ext>
            </a:extLst>
          </p:cNvPr>
          <p:cNvSpPr/>
          <p:nvPr userDrawn="1"/>
        </p:nvSpPr>
        <p:spPr>
          <a:xfrm flipH="1">
            <a:off x="3622158" y="0"/>
            <a:ext cx="5521842" cy="471110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200" y="1296100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63" r:id="rId5"/>
    <p:sldLayoutId id="2147483666" r:id="rId6"/>
    <p:sldLayoutId id="2147483668" r:id="rId7"/>
    <p:sldLayoutId id="2147483669" r:id="rId8"/>
    <p:sldLayoutId id="2147483671" r:id="rId9"/>
    <p:sldLayoutId id="2147483672" r:id="rId10"/>
    <p:sldLayoutId id="2147483673" r:id="rId11"/>
    <p:sldLayoutId id="2147483677" r:id="rId12"/>
    <p:sldLayoutId id="214748368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636586" y="1799699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없는</a:t>
            </a:r>
            <a:br>
              <a:rPr lang="en-US" altLang="ko-KR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팀</a:t>
            </a:r>
            <a:endParaRPr sz="3200"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1113000" y="3355000"/>
            <a:ext cx="34338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don't have cats, but somehow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are making an automated cat toilet</a:t>
            </a:r>
            <a:endParaRPr sz="1400" dirty="0"/>
          </a:p>
        </p:txBody>
      </p:sp>
      <p:sp>
        <p:nvSpPr>
          <p:cNvPr id="241" name="Google Shape;241;p34"/>
          <p:cNvSpPr/>
          <p:nvPr/>
        </p:nvSpPr>
        <p:spPr>
          <a:xfrm>
            <a:off x="2057371" y="1032849"/>
            <a:ext cx="1450916" cy="121829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/>
          </p:nvPr>
        </p:nvSpPr>
        <p:spPr>
          <a:xfrm>
            <a:off x="2235136" y="1359212"/>
            <a:ext cx="11895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CWCT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442;p50">
            <a:extLst>
              <a:ext uri="{FF2B5EF4-FFF2-40B4-BE49-F238E27FC236}">
                <a16:creationId xmlns:a16="http://schemas.microsoft.com/office/drawing/2014/main" id="{75A58571-471C-D247-F204-98F332E0E772}"/>
              </a:ext>
            </a:extLst>
          </p:cNvPr>
          <p:cNvSpPr txBox="1">
            <a:spLocks/>
          </p:cNvSpPr>
          <p:nvPr/>
        </p:nvSpPr>
        <p:spPr>
          <a:xfrm>
            <a:off x="0" y="4813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altLang="ko-KR" sz="800" b="1" dirty="0">
                <a:latin typeface="돋움" panose="020B0600000101010101" pitchFamily="50" charset="-127"/>
                <a:ea typeface="돋움" panose="020B0600000101010101" pitchFamily="50" charset="-127"/>
              </a:rPr>
              <a:t>2022. 5. 9</a:t>
            </a:r>
            <a:endParaRPr lang="ko-KR" altLang="en-US" sz="8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10;p39">
            <a:extLst>
              <a:ext uri="{FF2B5EF4-FFF2-40B4-BE49-F238E27FC236}">
                <a16:creationId xmlns:a16="http://schemas.microsoft.com/office/drawing/2014/main" id="{9A8742F9-43E6-4CD9-8B35-1B8788E5F975}"/>
              </a:ext>
            </a:extLst>
          </p:cNvPr>
          <p:cNvSpPr txBox="1">
            <a:spLocks/>
          </p:cNvSpPr>
          <p:nvPr/>
        </p:nvSpPr>
        <p:spPr>
          <a:xfrm>
            <a:off x="6243986" y="1136944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질문</a:t>
            </a:r>
            <a:endParaRPr lang="en-US" altLang="ko-KR" sz="48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9" name="Google Shape;312;p39">
            <a:extLst>
              <a:ext uri="{FF2B5EF4-FFF2-40B4-BE49-F238E27FC236}">
                <a16:creationId xmlns:a16="http://schemas.microsoft.com/office/drawing/2014/main" id="{902C7FA0-3078-4400-891E-F7FC917161A4}"/>
              </a:ext>
            </a:extLst>
          </p:cNvPr>
          <p:cNvSpPr txBox="1">
            <a:spLocks/>
          </p:cNvSpPr>
          <p:nvPr/>
        </p:nvSpPr>
        <p:spPr>
          <a:xfrm>
            <a:off x="6243986" y="1835572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알려주세요</a:t>
            </a:r>
            <a:r>
              <a:rPr lang="en-US" altLang="ko-KR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질문사항</a:t>
            </a:r>
            <a:r>
              <a:rPr lang="en-US" altLang="ko-KR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Google Shape;310;p39">
            <a:extLst>
              <a:ext uri="{FF2B5EF4-FFF2-40B4-BE49-F238E27FC236}">
                <a16:creationId xmlns:a16="http://schemas.microsoft.com/office/drawing/2014/main" id="{50A77639-59E1-4E90-BB2C-5D8B7EEC8BBE}"/>
              </a:ext>
            </a:extLst>
          </p:cNvPr>
          <p:cNvSpPr txBox="1">
            <a:spLocks/>
          </p:cNvSpPr>
          <p:nvPr/>
        </p:nvSpPr>
        <p:spPr>
          <a:xfrm>
            <a:off x="5506294" y="1438180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9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304;p39">
            <a:extLst>
              <a:ext uri="{FF2B5EF4-FFF2-40B4-BE49-F238E27FC236}">
                <a16:creationId xmlns:a16="http://schemas.microsoft.com/office/drawing/2014/main" id="{ED485F3D-7578-DE32-F858-A6904A13E814}"/>
              </a:ext>
            </a:extLst>
          </p:cNvPr>
          <p:cNvGrpSpPr/>
          <p:nvPr/>
        </p:nvGrpSpPr>
        <p:grpSpPr>
          <a:xfrm rot="1194796">
            <a:off x="4891474" y="1183628"/>
            <a:ext cx="1795497" cy="1519985"/>
            <a:chOff x="2948475" y="1943850"/>
            <a:chExt cx="1472175" cy="1246275"/>
          </a:xfrm>
        </p:grpSpPr>
        <p:sp>
          <p:nvSpPr>
            <p:cNvPr id="12" name="Google Shape;305;p39">
              <a:extLst>
                <a:ext uri="{FF2B5EF4-FFF2-40B4-BE49-F238E27FC236}">
                  <a16:creationId xmlns:a16="http://schemas.microsoft.com/office/drawing/2014/main" id="{467CE943-E1CB-F1B3-5318-FD017057CC06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;p39">
              <a:extLst>
                <a:ext uri="{FF2B5EF4-FFF2-40B4-BE49-F238E27FC236}">
                  <a16:creationId xmlns:a16="http://schemas.microsoft.com/office/drawing/2014/main" id="{28213B92-4B45-AD34-F748-2AA7B8F6EAD6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;p39">
              <a:extLst>
                <a:ext uri="{FF2B5EF4-FFF2-40B4-BE49-F238E27FC236}">
                  <a16:creationId xmlns:a16="http://schemas.microsoft.com/office/drawing/2014/main" id="{7D865725-3AF3-E697-1FC6-0CA20FE2929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8;p39">
              <a:extLst>
                <a:ext uri="{FF2B5EF4-FFF2-40B4-BE49-F238E27FC236}">
                  <a16:creationId xmlns:a16="http://schemas.microsoft.com/office/drawing/2014/main" id="{D32EE551-AB87-67B1-EED3-03EFBB63EEDD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;p39">
              <a:extLst>
                <a:ext uri="{FF2B5EF4-FFF2-40B4-BE49-F238E27FC236}">
                  <a16:creationId xmlns:a16="http://schemas.microsoft.com/office/drawing/2014/main" id="{0A7C2391-155D-5885-5691-DADC9A01F33E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524;p54">
            <a:extLst>
              <a:ext uri="{FF2B5EF4-FFF2-40B4-BE49-F238E27FC236}">
                <a16:creationId xmlns:a16="http://schemas.microsoft.com/office/drawing/2014/main" id="{F81ED995-A38E-24B7-13DE-24FDFAF81F23}"/>
              </a:ext>
            </a:extLst>
          </p:cNvPr>
          <p:cNvCxnSpPr>
            <a:cxnSpLocks/>
          </p:cNvCxnSpPr>
          <p:nvPr/>
        </p:nvCxnSpPr>
        <p:spPr>
          <a:xfrm>
            <a:off x="1071846" y="1907391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524;p54">
            <a:extLst>
              <a:ext uri="{FF2B5EF4-FFF2-40B4-BE49-F238E27FC236}">
                <a16:creationId xmlns:a16="http://schemas.microsoft.com/office/drawing/2014/main" id="{19513179-DFD0-A84D-C226-2FCEFE07B3B4}"/>
              </a:ext>
            </a:extLst>
          </p:cNvPr>
          <p:cNvCxnSpPr>
            <a:cxnSpLocks/>
          </p:cNvCxnSpPr>
          <p:nvPr/>
        </p:nvCxnSpPr>
        <p:spPr>
          <a:xfrm>
            <a:off x="1071846" y="2487855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24;p54">
            <a:extLst>
              <a:ext uri="{FF2B5EF4-FFF2-40B4-BE49-F238E27FC236}">
                <a16:creationId xmlns:a16="http://schemas.microsoft.com/office/drawing/2014/main" id="{6E70D7CF-81C7-F744-CB6A-C52D415AB366}"/>
              </a:ext>
            </a:extLst>
          </p:cNvPr>
          <p:cNvCxnSpPr>
            <a:cxnSpLocks/>
          </p:cNvCxnSpPr>
          <p:nvPr/>
        </p:nvCxnSpPr>
        <p:spPr>
          <a:xfrm>
            <a:off x="1071846" y="3087295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24;p54">
            <a:extLst>
              <a:ext uri="{FF2B5EF4-FFF2-40B4-BE49-F238E27FC236}">
                <a16:creationId xmlns:a16="http://schemas.microsoft.com/office/drawing/2014/main" id="{C7B5F799-EC4D-DA86-1020-0E0A12DC5C96}"/>
              </a:ext>
            </a:extLst>
          </p:cNvPr>
          <p:cNvCxnSpPr>
            <a:cxnSpLocks/>
          </p:cNvCxnSpPr>
          <p:nvPr/>
        </p:nvCxnSpPr>
        <p:spPr>
          <a:xfrm>
            <a:off x="1071846" y="3652870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59;p53">
            <a:extLst>
              <a:ext uri="{FF2B5EF4-FFF2-40B4-BE49-F238E27FC236}">
                <a16:creationId xmlns:a16="http://schemas.microsoft.com/office/drawing/2014/main" id="{D1781D9F-5653-B53C-FF82-F87EAB91C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66828" y="425161"/>
            <a:ext cx="3227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Q&amp;A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Google Shape;460;p53">
            <a:extLst>
              <a:ext uri="{FF2B5EF4-FFF2-40B4-BE49-F238E27FC236}">
                <a16:creationId xmlns:a16="http://schemas.microsoft.com/office/drawing/2014/main" id="{9016AA9D-FDDA-4AEB-B81C-7C73622B8AB5}"/>
              </a:ext>
            </a:extLst>
          </p:cNvPr>
          <p:cNvSpPr txBox="1">
            <a:spLocks/>
          </p:cNvSpPr>
          <p:nvPr/>
        </p:nvSpPr>
        <p:spPr>
          <a:xfrm>
            <a:off x="973731" y="1455176"/>
            <a:ext cx="803317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1.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목재재단 가격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,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크기 실용성</a:t>
            </a:r>
          </a:p>
        </p:txBody>
      </p:sp>
      <p:sp>
        <p:nvSpPr>
          <p:cNvPr id="22" name="Google Shape;460;p53">
            <a:extLst>
              <a:ext uri="{FF2B5EF4-FFF2-40B4-BE49-F238E27FC236}">
                <a16:creationId xmlns:a16="http://schemas.microsoft.com/office/drawing/2014/main" id="{19B0F1A2-DF04-45E9-A1EE-6938FFDDEDE2}"/>
              </a:ext>
            </a:extLst>
          </p:cNvPr>
          <p:cNvSpPr txBox="1">
            <a:spLocks/>
          </p:cNvSpPr>
          <p:nvPr/>
        </p:nvSpPr>
        <p:spPr>
          <a:xfrm>
            <a:off x="965940" y="2033655"/>
            <a:ext cx="803317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2.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모터의 동력</a:t>
            </a:r>
          </a:p>
        </p:txBody>
      </p:sp>
    </p:spTree>
    <p:extLst>
      <p:ext uri="{BB962C8B-B14F-4D97-AF65-F5344CB8AC3E}">
        <p14:creationId xmlns:p14="http://schemas.microsoft.com/office/powerpoint/2010/main" val="59601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64"/>
          <p:cNvGrpSpPr/>
          <p:nvPr/>
        </p:nvGrpSpPr>
        <p:grpSpPr>
          <a:xfrm rot="2700000">
            <a:off x="2927411" y="867414"/>
            <a:ext cx="1189638" cy="1007092"/>
            <a:chOff x="2948475" y="1943850"/>
            <a:chExt cx="1472175" cy="1246275"/>
          </a:xfrm>
        </p:grpSpPr>
        <p:sp>
          <p:nvSpPr>
            <p:cNvPr id="724" name="Google Shape;72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64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30" name="Google Shape;730;p64"/>
          <p:cNvSpPr txBox="1"/>
          <p:nvPr/>
        </p:nvSpPr>
        <p:spPr>
          <a:xfrm>
            <a:off x="831175" y="1976600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rPr>
              <a:t>Do you have any questions?</a:t>
            </a:r>
            <a:endParaRPr sz="2400" dirty="0">
              <a:solidFill>
                <a:schemeClr val="accent4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731" name="Google Shape;731;p64"/>
          <p:cNvSpPr txBox="1"/>
          <p:nvPr/>
        </p:nvSpPr>
        <p:spPr>
          <a:xfrm>
            <a:off x="831175" y="2689400"/>
            <a:ext cx="3510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Made By </a:t>
            </a:r>
            <a:r>
              <a:rPr lang="en-US" altLang="ko-KR" sz="1200" dirty="0" err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Jaewook</a:t>
            </a: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Rhee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With CWCT</a:t>
            </a:r>
          </a:p>
        </p:txBody>
      </p:sp>
      <p:grpSp>
        <p:nvGrpSpPr>
          <p:cNvPr id="733" name="Google Shape;733;p64"/>
          <p:cNvGrpSpPr/>
          <p:nvPr/>
        </p:nvGrpSpPr>
        <p:grpSpPr>
          <a:xfrm rot="2700000">
            <a:off x="4253869" y="986293"/>
            <a:ext cx="745970" cy="631503"/>
            <a:chOff x="2948475" y="1943850"/>
            <a:chExt cx="1472175" cy="1246275"/>
          </a:xfrm>
        </p:grpSpPr>
        <p:sp>
          <p:nvSpPr>
            <p:cNvPr id="734" name="Google Shape;73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64"/>
          <p:cNvSpPr/>
          <p:nvPr/>
        </p:nvSpPr>
        <p:spPr>
          <a:xfrm rot="10800000">
            <a:off x="-135" y="-93"/>
            <a:ext cx="2187686" cy="894520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816441" y="149756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축소 제작에 대한 의견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기존 크기로 이어 붙이는 형태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or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외곽은 나무소재로 제작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센서로 고양이 행동 패턴 파악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-&gt;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무게 센서를 활용한다면 고양이 패턴 분석이 가능한 기능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사용자 메뉴얼 작성</a:t>
            </a: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5/9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 피드백 사항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81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5/10~5/16</a:t>
            </a:r>
            <a:b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작업사항</a:t>
            </a:r>
            <a:endParaRPr sz="4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4821610" y="1045312"/>
            <a:ext cx="3341735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Katibeh"/>
              </a:rPr>
              <a:t>1.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부품선정</a:t>
            </a:r>
            <a:endParaRPr sz="2400" b="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Katibeh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2"/>
          </p:nvPr>
        </p:nvSpPr>
        <p:spPr>
          <a:xfrm>
            <a:off x="4822811" y="1439199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신청일정 파악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/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기어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모터 크기 및 가격</a:t>
            </a:r>
            <a:endParaRPr sz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256" name="Google Shape;256;p36"/>
          <p:cNvGrpSpPr/>
          <p:nvPr/>
        </p:nvGrpSpPr>
        <p:grpSpPr>
          <a:xfrm>
            <a:off x="4022137" y="1255345"/>
            <a:ext cx="553538" cy="468599"/>
            <a:chOff x="2948475" y="1943850"/>
            <a:chExt cx="1472175" cy="1246275"/>
          </a:xfrm>
        </p:grpSpPr>
        <p:sp>
          <p:nvSpPr>
            <p:cNvPr id="257" name="Google Shape;257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6"/>
          <p:cNvGrpSpPr/>
          <p:nvPr/>
        </p:nvGrpSpPr>
        <p:grpSpPr>
          <a:xfrm>
            <a:off x="4022137" y="2368720"/>
            <a:ext cx="553538" cy="468599"/>
            <a:chOff x="2948475" y="1943850"/>
            <a:chExt cx="1472175" cy="1246275"/>
          </a:xfrm>
        </p:grpSpPr>
        <p:sp>
          <p:nvSpPr>
            <p:cNvPr id="263" name="Google Shape;263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6"/>
          <p:cNvGrpSpPr/>
          <p:nvPr/>
        </p:nvGrpSpPr>
        <p:grpSpPr>
          <a:xfrm>
            <a:off x="4022137" y="3482095"/>
            <a:ext cx="553538" cy="468599"/>
            <a:chOff x="2948475" y="1943850"/>
            <a:chExt cx="1472175" cy="1246275"/>
          </a:xfrm>
        </p:grpSpPr>
        <p:sp>
          <p:nvSpPr>
            <p:cNvPr id="269" name="Google Shape;269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36"/>
          <p:cNvSpPr txBox="1">
            <a:spLocks noGrp="1"/>
          </p:cNvSpPr>
          <p:nvPr>
            <p:ph type="subTitle" idx="3"/>
          </p:nvPr>
        </p:nvSpPr>
        <p:spPr>
          <a:xfrm>
            <a:off x="4821610" y="2156249"/>
            <a:ext cx="3132733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추가디자인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ubTitle" idx="4"/>
          </p:nvPr>
        </p:nvSpPr>
        <p:spPr>
          <a:xfrm>
            <a:off x="4822811" y="2550137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내부 부품에 알맞게 추가 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5"/>
          </p:nvPr>
        </p:nvSpPr>
        <p:spPr>
          <a:xfrm>
            <a:off x="4821610" y="3267949"/>
            <a:ext cx="3465599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6"/>
          </p:nvPr>
        </p:nvSpPr>
        <p:spPr>
          <a:xfrm>
            <a:off x="4822811" y="3661837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 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 소개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9"/>
          <p:cNvGrpSpPr/>
          <p:nvPr/>
        </p:nvGrpSpPr>
        <p:grpSpPr>
          <a:xfrm rot="1194796">
            <a:off x="4881679" y="1190353"/>
            <a:ext cx="1795497" cy="1519985"/>
            <a:chOff x="2948475" y="1943850"/>
            <a:chExt cx="1472175" cy="1246275"/>
          </a:xfrm>
        </p:grpSpPr>
        <p:sp>
          <p:nvSpPr>
            <p:cNvPr id="305" name="Google Shape;305;p3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부품선정</a:t>
            </a: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50" y="741450"/>
            <a:ext cx="3657600" cy="36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>
            <a:spLocks noGrp="1"/>
          </p:cNvSpPr>
          <p:nvPr>
            <p:ph type="subTitle" idx="1"/>
          </p:nvPr>
        </p:nvSpPr>
        <p:spPr>
          <a:xfrm>
            <a:off x="5598274" y="2571775"/>
            <a:ext cx="29158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spcAft>
                <a:spcPts val="1600"/>
              </a:spcAft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기어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모터 크기 및 가격 조사하여 선정</a:t>
            </a:r>
          </a:p>
        </p:txBody>
      </p:sp>
      <p:sp>
        <p:nvSpPr>
          <p:cNvPr id="11" name="Google Shape;310;p39">
            <a:extLst>
              <a:ext uri="{FF2B5EF4-FFF2-40B4-BE49-F238E27FC236}">
                <a16:creationId xmlns:a16="http://schemas.microsoft.com/office/drawing/2014/main" id="{AE41ADC9-18B6-4A89-9C64-243A3624F153}"/>
              </a:ext>
            </a:extLst>
          </p:cNvPr>
          <p:cNvSpPr txBox="1">
            <a:spLocks/>
          </p:cNvSpPr>
          <p:nvPr/>
        </p:nvSpPr>
        <p:spPr>
          <a:xfrm>
            <a:off x="2377304" y="1821702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9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40">
            <a:extLst>
              <a:ext uri="{FF2B5EF4-FFF2-40B4-BE49-F238E27FC236}">
                <a16:creationId xmlns:a16="http://schemas.microsoft.com/office/drawing/2014/main" id="{4AD80304-A95C-9595-0497-594F9C721B94}"/>
              </a:ext>
            </a:extLst>
          </p:cNvPr>
          <p:cNvSpPr txBox="1">
            <a:spLocks/>
          </p:cNvSpPr>
          <p:nvPr/>
        </p:nvSpPr>
        <p:spPr>
          <a:xfrm>
            <a:off x="973493" y="753418"/>
            <a:ext cx="4025672" cy="353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센서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l"/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기어</a:t>
            </a:r>
          </a:p>
        </p:txBody>
      </p:sp>
      <p:grpSp>
        <p:nvGrpSpPr>
          <p:cNvPr id="9" name="Google Shape;268;p36">
            <a:extLst>
              <a:ext uri="{FF2B5EF4-FFF2-40B4-BE49-F238E27FC236}">
                <a16:creationId xmlns:a16="http://schemas.microsoft.com/office/drawing/2014/main" id="{AAB30247-5AA1-8412-4B1F-4AD37A6E5EE9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10" name="Google Shape;269;p36">
              <a:extLst>
                <a:ext uri="{FF2B5EF4-FFF2-40B4-BE49-F238E27FC236}">
                  <a16:creationId xmlns:a16="http://schemas.microsoft.com/office/drawing/2014/main" id="{A50DDAEA-968F-BD97-E5ED-17E3E0819BB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0;p36">
              <a:extLst>
                <a:ext uri="{FF2B5EF4-FFF2-40B4-BE49-F238E27FC236}">
                  <a16:creationId xmlns:a16="http://schemas.microsoft.com/office/drawing/2014/main" id="{E6647F5E-FB55-C267-05AB-901F698AAF2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1;p36">
              <a:extLst>
                <a:ext uri="{FF2B5EF4-FFF2-40B4-BE49-F238E27FC236}">
                  <a16:creationId xmlns:a16="http://schemas.microsoft.com/office/drawing/2014/main" id="{D443A306-5E97-B2F2-FD13-1AD53935E979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;p36">
              <a:extLst>
                <a:ext uri="{FF2B5EF4-FFF2-40B4-BE49-F238E27FC236}">
                  <a16:creationId xmlns:a16="http://schemas.microsoft.com/office/drawing/2014/main" id="{7A7A0168-9B91-0EC7-8B20-FAA132B16A9B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;p36">
              <a:extLst>
                <a:ext uri="{FF2B5EF4-FFF2-40B4-BE49-F238E27FC236}">
                  <a16:creationId xmlns:a16="http://schemas.microsoft.com/office/drawing/2014/main" id="{4C845599-4417-9A6B-CD5A-4CA588F5E18A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34;p50">
            <a:extLst>
              <a:ext uri="{FF2B5EF4-FFF2-40B4-BE49-F238E27FC236}">
                <a16:creationId xmlns:a16="http://schemas.microsoft.com/office/drawing/2014/main" id="{D278FF53-0F58-C2B7-D8DD-3D8333DA089C}"/>
              </a:ext>
            </a:extLst>
          </p:cNvPr>
          <p:cNvSpPr txBox="1">
            <a:spLocks/>
          </p:cNvSpPr>
          <p:nvPr/>
        </p:nvSpPr>
        <p:spPr>
          <a:xfrm>
            <a:off x="528021" y="193339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참고 제품 선정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61BA16-9573-42AC-B8CD-EEAF8F1D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84" y="458531"/>
            <a:ext cx="1977257" cy="4538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483CC0D-FAD8-42BA-90A2-79BBC44FB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590" y="607375"/>
            <a:ext cx="3155692" cy="39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6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>
            <a:spLocks noGrp="1"/>
          </p:cNvSpPr>
          <p:nvPr>
            <p:ph type="title"/>
          </p:nvPr>
        </p:nvSpPr>
        <p:spPr>
          <a:xfrm>
            <a:off x="698825" y="29200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수정디자인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Google Shape;310;p39">
            <a:extLst>
              <a:ext uri="{FF2B5EF4-FFF2-40B4-BE49-F238E27FC236}">
                <a16:creationId xmlns:a16="http://schemas.microsoft.com/office/drawing/2014/main" id="{30EDF3AD-6224-4E1F-BCA3-2FBF60F2AABD}"/>
              </a:ext>
            </a:extLst>
          </p:cNvPr>
          <p:cNvSpPr txBox="1">
            <a:spLocks/>
          </p:cNvSpPr>
          <p:nvPr/>
        </p:nvSpPr>
        <p:spPr>
          <a:xfrm>
            <a:off x="980896" y="2078225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9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Google Shape;649;p58">
            <a:extLst>
              <a:ext uri="{FF2B5EF4-FFF2-40B4-BE49-F238E27FC236}">
                <a16:creationId xmlns:a16="http://schemas.microsoft.com/office/drawing/2014/main" id="{9FE9A053-F451-E502-3D8F-3D0A912A1D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640" y="3696305"/>
            <a:ext cx="296434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제품의 핵심 기능 구성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444431" y="479532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DE6540DB-7951-4A00-9D48-6505D427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2" y="443233"/>
            <a:ext cx="7751400" cy="572700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샤프트 및 내부 구조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FDB649-1079-440B-975C-58D3BC1C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5" y="1394742"/>
            <a:ext cx="3671151" cy="29940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FF0ECDC-3C95-4888-A5C8-4EE5DB340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199" y="1394742"/>
            <a:ext cx="3758401" cy="33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444431" y="479532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DE6540DB-7951-4A00-9D48-6505D427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2" y="443233"/>
            <a:ext cx="7751400" cy="572700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샤프트 및 내부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610AEB-274E-469D-BE70-2820319B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79" y="1040298"/>
            <a:ext cx="4707453" cy="35305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50B598-3F35-4B2F-999A-E692EB2B2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2" t="9652" r="12115" b="3247"/>
          <a:stretch/>
        </p:blipFill>
        <p:spPr>
          <a:xfrm>
            <a:off x="5011454" y="1015933"/>
            <a:ext cx="3844484" cy="369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3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444431" y="479532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DE6540DB-7951-4A00-9D48-6505D4276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532" y="443233"/>
            <a:ext cx="7751400" cy="572700"/>
          </a:xfrm>
        </p:spPr>
        <p:txBody>
          <a:bodyPr/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샤프트 및 내부 구조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8C5006-0126-448F-9C21-20FC1D5B4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" t="21833" r="-420" b="-1175"/>
          <a:stretch/>
        </p:blipFill>
        <p:spPr>
          <a:xfrm>
            <a:off x="2890090" y="1228099"/>
            <a:ext cx="3176936" cy="33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4652"/>
      </p:ext>
    </p:extLst>
  </p:cSld>
  <p:clrMapOvr>
    <a:masterClrMapping/>
  </p:clrMapOvr>
</p:sld>
</file>

<file path=ppt/theme/theme1.xml><?xml version="1.0" encoding="utf-8"?>
<a:theme xmlns:a="http://schemas.openxmlformats.org/drawingml/2006/main" name="Cute Cats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E9E6E4"/>
      </a:accent1>
      <a:accent2>
        <a:srgbClr val="D0C2BA"/>
      </a:accent2>
      <a:accent3>
        <a:srgbClr val="B0A59F"/>
      </a:accent3>
      <a:accent4>
        <a:srgbClr val="604A40"/>
      </a:accent4>
      <a:accent5>
        <a:srgbClr val="FDC695"/>
      </a:accent5>
      <a:accent6>
        <a:srgbClr val="C07E5A"/>
      </a:accent6>
      <a:hlink>
        <a:srgbClr val="3C37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176</Words>
  <Application>Microsoft Office PowerPoint</Application>
  <PresentationFormat>화면 슬라이드 쇼(16:9)</PresentationFormat>
  <Paragraphs>44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나눔스퀘어_ac Bold</vt:lpstr>
      <vt:lpstr>Roboto</vt:lpstr>
      <vt:lpstr>Katibeh</vt:lpstr>
      <vt:lpstr>돋움</vt:lpstr>
      <vt:lpstr>한컴 말랑말랑 Regular</vt:lpstr>
      <vt:lpstr>Arial</vt:lpstr>
      <vt:lpstr>한컴 말랑말랑 Bold</vt:lpstr>
      <vt:lpstr>Cute Cats by Slidesgo</vt:lpstr>
      <vt:lpstr>고양이 없는 고양이 팀</vt:lpstr>
      <vt:lpstr>5/9일 피드백 사항</vt:lpstr>
      <vt:lpstr>5/10~5/16 작업사항</vt:lpstr>
      <vt:lpstr>부품선정</vt:lpstr>
      <vt:lpstr>PowerPoint 프레젠테이션</vt:lpstr>
      <vt:lpstr>수정디자인/ 모델링</vt:lpstr>
      <vt:lpstr>샤프트 및 내부 구조</vt:lpstr>
      <vt:lpstr>샤프트 및 내부 구조</vt:lpstr>
      <vt:lpstr>샤프트 및 내부 구조</vt:lpstr>
      <vt:lpstr>PowerPoint 프레젠테이션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고양이 없는 고양이 팀</dc:title>
  <dc:creator>HP</dc:creator>
  <cp:lastModifiedBy>HP</cp:lastModifiedBy>
  <cp:revision>92</cp:revision>
  <dcterms:modified xsi:type="dcterms:W3CDTF">2022-05-13T03:57:32Z</dcterms:modified>
</cp:coreProperties>
</file>